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3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6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9383-B279-40E1-A198-083219C1439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C5A1-B7B0-4171-B4B7-AD102BD0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aac"/><Relationship Id="rId7" Type="http://schemas.openxmlformats.org/officeDocument/2006/relationships/image" Target="../media/image2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aa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Кои </a:t>
            </a:r>
            <a:r>
              <a:rPr lang="bg-BG" dirty="0"/>
              <a:t>били</a:t>
            </a:r>
            <a:r>
              <a:rPr lang="bg-BG" dirty="0" smtClean="0"/>
              <a:t> траките?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08" y="1368735"/>
            <a:ext cx="6398983" cy="52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oice0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Voice0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4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Племена и държава</a:t>
            </a:r>
            <a:endParaRPr lang="en-US" dirty="0"/>
          </a:p>
        </p:txBody>
      </p:sp>
      <p:pic>
        <p:nvPicPr>
          <p:cNvPr id="10" name="Контейнер за картина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7265"/>
          <a:stretch>
            <a:fillRect/>
          </a:stretch>
        </p:blipFill>
        <p:spPr>
          <a:effectLst/>
        </p:spPr>
      </p:pic>
      <p:sp>
        <p:nvSpPr>
          <p:cNvPr id="9" name="Текстов контейнер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Траките</a:t>
            </a:r>
            <a:r>
              <a:rPr lang="en-US" sz="2000" dirty="0"/>
              <a:t> </a:t>
            </a:r>
            <a:r>
              <a:rPr lang="en-US" sz="2000" dirty="0" err="1"/>
              <a:t>живеят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отделни</a:t>
            </a:r>
            <a:r>
              <a:rPr lang="en-US" sz="2000" dirty="0"/>
              <a:t> </a:t>
            </a:r>
            <a:r>
              <a:rPr lang="bg-BG" sz="2000" dirty="0" smtClean="0"/>
              <a:t>племена</a:t>
            </a:r>
            <a:r>
              <a:rPr lang="en-US" sz="2000" dirty="0" smtClean="0"/>
              <a:t>, </a:t>
            </a:r>
            <a:r>
              <a:rPr lang="en-US" sz="2000" dirty="0" err="1"/>
              <a:t>всяко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които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стреми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запази</a:t>
            </a:r>
            <a:r>
              <a:rPr lang="en-US" sz="2000" dirty="0"/>
              <a:t> </a:t>
            </a:r>
            <a:r>
              <a:rPr lang="en-US" sz="2000" dirty="0" err="1"/>
              <a:t>своята</a:t>
            </a:r>
            <a:r>
              <a:rPr lang="en-US" sz="2000" dirty="0"/>
              <a:t> </a:t>
            </a:r>
            <a:r>
              <a:rPr lang="en-US" sz="2000" dirty="0" err="1"/>
              <a:t>самостоятелност</a:t>
            </a:r>
            <a:r>
              <a:rPr lang="en-US" sz="2000" dirty="0"/>
              <a:t> и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образува</a:t>
            </a:r>
            <a:r>
              <a:rPr lang="en-US" sz="2000" dirty="0"/>
              <a:t> </a:t>
            </a:r>
            <a:r>
              <a:rPr lang="en-US" sz="2000" dirty="0" err="1"/>
              <a:t>отделна</a:t>
            </a:r>
            <a:r>
              <a:rPr lang="en-US" sz="2000" dirty="0"/>
              <a:t> </a:t>
            </a:r>
            <a:r>
              <a:rPr lang="bg-BG" sz="2000" dirty="0" smtClean="0"/>
              <a:t>държава</a:t>
            </a:r>
            <a:r>
              <a:rPr lang="en-US" sz="2000" dirty="0" smtClean="0"/>
              <a:t>. </a:t>
            </a:r>
            <a:r>
              <a:rPr lang="en-US" sz="2000" dirty="0" err="1"/>
              <a:t>Основната</a:t>
            </a:r>
            <a:r>
              <a:rPr lang="en-US" sz="2000" dirty="0"/>
              <a:t> </a:t>
            </a:r>
            <a:r>
              <a:rPr lang="en-US" sz="2000" dirty="0" err="1"/>
              <a:t>част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населението</a:t>
            </a:r>
            <a:r>
              <a:rPr lang="en-US" sz="2000" dirty="0"/>
              <a:t> </a:t>
            </a:r>
            <a:r>
              <a:rPr lang="en-US" sz="2000" dirty="0" err="1"/>
              <a:t>обитава</a:t>
            </a:r>
            <a:r>
              <a:rPr lang="en-US" sz="2000" dirty="0"/>
              <a:t> </a:t>
            </a:r>
            <a:r>
              <a:rPr lang="en-US" sz="2000" dirty="0" err="1"/>
              <a:t>малки</a:t>
            </a:r>
            <a:r>
              <a:rPr lang="en-US" sz="2000" dirty="0"/>
              <a:t> </a:t>
            </a:r>
            <a:r>
              <a:rPr lang="bg-BG" sz="2000" dirty="0" smtClean="0"/>
              <a:t>села</a:t>
            </a:r>
            <a:r>
              <a:rPr lang="en-US" sz="2000" dirty="0"/>
              <a:t> с </a:t>
            </a:r>
            <a:r>
              <a:rPr lang="en-US" sz="2000" dirty="0" err="1"/>
              <a:t>прости</a:t>
            </a:r>
            <a:r>
              <a:rPr lang="en-US" sz="2000" dirty="0"/>
              <a:t> </a:t>
            </a:r>
            <a:r>
              <a:rPr lang="en-US" sz="2000" dirty="0" err="1"/>
              <a:t>жилища</a:t>
            </a:r>
            <a:r>
              <a:rPr lang="en-US" sz="2000" dirty="0"/>
              <a:t> и </a:t>
            </a:r>
            <a:r>
              <a:rPr lang="en-US" sz="2000" dirty="0" err="1"/>
              <a:t>стопански</a:t>
            </a:r>
            <a:r>
              <a:rPr lang="en-US" sz="2000" dirty="0"/>
              <a:t> </a:t>
            </a:r>
            <a:r>
              <a:rPr lang="en-US" sz="2000" dirty="0" err="1"/>
              <a:t>сгради</a:t>
            </a:r>
            <a:r>
              <a:rPr lang="en-US" sz="2000" dirty="0"/>
              <a:t>, </a:t>
            </a:r>
            <a:r>
              <a:rPr lang="en-US" sz="2000" dirty="0" err="1"/>
              <a:t>заобиколени</a:t>
            </a:r>
            <a:r>
              <a:rPr lang="en-US" sz="2000" dirty="0"/>
              <a:t> с </a:t>
            </a:r>
            <a:r>
              <a:rPr lang="en-US" sz="2000" dirty="0" err="1"/>
              <a:t>дворове</a:t>
            </a:r>
            <a:r>
              <a:rPr lang="en-US" sz="2000" dirty="0"/>
              <a:t>.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защита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вражески</a:t>
            </a:r>
            <a:r>
              <a:rPr lang="en-US" sz="2000" dirty="0"/>
              <a:t> </a:t>
            </a:r>
            <a:r>
              <a:rPr lang="en-US" sz="2000" dirty="0" err="1"/>
              <a:t>нападения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естествено</a:t>
            </a:r>
            <a:r>
              <a:rPr lang="en-US" sz="2000" dirty="0"/>
              <a:t> </a:t>
            </a:r>
            <a:r>
              <a:rPr lang="en-US" sz="2000" dirty="0" err="1"/>
              <a:t>укрепени</a:t>
            </a:r>
            <a:r>
              <a:rPr lang="en-US" sz="2000" dirty="0"/>
              <a:t> </a:t>
            </a:r>
            <a:r>
              <a:rPr lang="en-US" sz="2000" dirty="0" err="1"/>
              <a:t>места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изграждани</a:t>
            </a:r>
            <a:r>
              <a:rPr lang="en-US" sz="2000" dirty="0"/>
              <a:t> </a:t>
            </a:r>
            <a:r>
              <a:rPr lang="en-US" sz="2000" dirty="0" err="1"/>
              <a:t>крепости</a:t>
            </a:r>
            <a:r>
              <a:rPr lang="en-US" sz="2000" dirty="0"/>
              <a:t>, в </a:t>
            </a:r>
            <a:r>
              <a:rPr lang="en-US" sz="2000" dirty="0" err="1"/>
              <a:t>които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нападение</a:t>
            </a:r>
            <a:r>
              <a:rPr lang="en-US" sz="2000" dirty="0"/>
              <a:t> </a:t>
            </a:r>
            <a:r>
              <a:rPr lang="en-US" sz="2000" dirty="0" err="1" smtClean="0"/>
              <a:t>траки</a:t>
            </a:r>
            <a:r>
              <a:rPr lang="bg-BG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 err="1"/>
              <a:t>укриват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само</a:t>
            </a:r>
            <a:r>
              <a:rPr lang="en-US" sz="2000" dirty="0"/>
              <a:t> </a:t>
            </a:r>
            <a:r>
              <a:rPr lang="en-US" sz="2000" dirty="0" err="1"/>
              <a:t>покъщнината</a:t>
            </a:r>
            <a:r>
              <a:rPr lang="en-US" sz="2000" dirty="0"/>
              <a:t>, </a:t>
            </a:r>
            <a:r>
              <a:rPr lang="en-US" sz="2000" dirty="0" err="1"/>
              <a:t>но</a:t>
            </a:r>
            <a:r>
              <a:rPr lang="en-US" sz="2000" dirty="0"/>
              <a:t> и </a:t>
            </a:r>
            <a:r>
              <a:rPr lang="en-US" sz="2000" dirty="0" err="1"/>
              <a:t>добитъка</a:t>
            </a:r>
            <a:r>
              <a:rPr lang="en-US" sz="2000" dirty="0"/>
              <a:t> </a:t>
            </a:r>
            <a:r>
              <a:rPr lang="en-US" sz="2000" dirty="0" err="1"/>
              <a:t>си</a:t>
            </a:r>
            <a:r>
              <a:rPr lang="en-US" sz="2000" dirty="0"/>
              <a:t>.</a:t>
            </a:r>
          </a:p>
        </p:txBody>
      </p:sp>
      <p:pic>
        <p:nvPicPr>
          <p:cNvPr id="2" name="Voice0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Voice0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Voice0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7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Бит и поминък</a:t>
            </a:r>
            <a:endParaRPr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Тракия</a:t>
            </a:r>
            <a:r>
              <a:rPr lang="en-US" dirty="0"/>
              <a:t> е </a:t>
            </a:r>
            <a:r>
              <a:rPr lang="en-US" dirty="0" err="1"/>
              <a:t>селска</a:t>
            </a:r>
            <a:r>
              <a:rPr lang="en-US" dirty="0"/>
              <a:t> </a:t>
            </a:r>
            <a:r>
              <a:rPr lang="en-US" dirty="0" err="1"/>
              <a:t>страна</a:t>
            </a:r>
            <a:r>
              <a:rPr lang="en-US" dirty="0"/>
              <a:t>. </a:t>
            </a:r>
            <a:r>
              <a:rPr lang="bg-BG" dirty="0"/>
              <a:t>Р</a:t>
            </a:r>
            <a:r>
              <a:rPr lang="en-US" dirty="0" err="1" smtClean="0"/>
              <a:t>азвито</a:t>
            </a:r>
            <a:r>
              <a:rPr lang="en-US" dirty="0"/>
              <a:t> </a:t>
            </a:r>
            <a:r>
              <a:rPr lang="bg-BG" dirty="0" smtClean="0"/>
              <a:t>е земеделие</a:t>
            </a:r>
            <a:r>
              <a:rPr lang="en-US" dirty="0" err="1" smtClean="0"/>
              <a:t>то</a:t>
            </a:r>
            <a:r>
              <a:rPr lang="en-US" dirty="0"/>
              <a:t>, </a:t>
            </a:r>
            <a:r>
              <a:rPr lang="bg-BG" dirty="0" smtClean="0"/>
              <a:t>скотовъдството</a:t>
            </a:r>
            <a:r>
              <a:rPr lang="en-US" dirty="0" smtClean="0"/>
              <a:t>, </a:t>
            </a:r>
            <a:r>
              <a:rPr lang="en-US" dirty="0"/>
              <a:t>а в </a:t>
            </a:r>
            <a:r>
              <a:rPr lang="en-US" dirty="0" err="1" smtClean="0"/>
              <a:t>планинските</a:t>
            </a:r>
            <a:r>
              <a:rPr lang="bg-BG" dirty="0"/>
              <a:t> </a:t>
            </a:r>
            <a:r>
              <a:rPr lang="en-US" dirty="0" err="1" smtClean="0"/>
              <a:t>райони</a:t>
            </a:r>
            <a:r>
              <a:rPr lang="en-US" dirty="0"/>
              <a:t> </a:t>
            </a:r>
            <a:r>
              <a:rPr lang="bg-BG" dirty="0" smtClean="0"/>
              <a:t>животновъдството</a:t>
            </a:r>
            <a:r>
              <a:rPr lang="en-US" dirty="0"/>
              <a:t> .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земеделските</a:t>
            </a:r>
            <a:r>
              <a:rPr lang="en-US" dirty="0"/>
              <a:t> </a:t>
            </a:r>
            <a:r>
              <a:rPr lang="en-US" dirty="0" err="1"/>
              <a:t>култури</a:t>
            </a:r>
            <a:r>
              <a:rPr lang="en-US" dirty="0"/>
              <a:t> </a:t>
            </a:r>
            <a:r>
              <a:rPr lang="en-US" dirty="0" err="1"/>
              <a:t>зърнените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предпочитани</a:t>
            </a:r>
            <a:r>
              <a:rPr lang="en-US" dirty="0"/>
              <a:t>, </a:t>
            </a:r>
            <a:r>
              <a:rPr lang="en-US" dirty="0" err="1"/>
              <a:t>отглеждани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 smtClean="0"/>
              <a:t>също</a:t>
            </a:r>
            <a:r>
              <a:rPr lang="bg-BG" dirty="0" smtClean="0"/>
              <a:t> </a:t>
            </a:r>
            <a:r>
              <a:rPr lang="en-US" dirty="0" err="1" smtClean="0"/>
              <a:t>различни</a:t>
            </a:r>
            <a:r>
              <a:rPr lang="en-US" dirty="0"/>
              <a:t> </a:t>
            </a:r>
            <a:r>
              <a:rPr lang="bg-BG" dirty="0" smtClean="0"/>
              <a:t>плодове</a:t>
            </a:r>
            <a:r>
              <a:rPr lang="en-US" dirty="0"/>
              <a:t> и </a:t>
            </a:r>
            <a:r>
              <a:rPr lang="bg-BG" dirty="0" smtClean="0"/>
              <a:t>зеленчуци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bg-BG" dirty="0" smtClean="0"/>
              <a:t>лен</a:t>
            </a:r>
            <a:r>
              <a:rPr lang="en-US" dirty="0"/>
              <a:t> и </a:t>
            </a:r>
            <a:r>
              <a:rPr lang="bg-BG" dirty="0" smtClean="0"/>
              <a:t>коноп</a:t>
            </a:r>
            <a:r>
              <a:rPr lang="en-US" dirty="0" smtClean="0"/>
              <a:t>. </a:t>
            </a:r>
            <a:r>
              <a:rPr lang="en-US" dirty="0" err="1"/>
              <a:t>Голямо</a:t>
            </a:r>
            <a:r>
              <a:rPr lang="en-US" dirty="0"/>
              <a:t> </a:t>
            </a:r>
            <a:r>
              <a:rPr lang="en-US" dirty="0" err="1"/>
              <a:t>значение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лозарството</a:t>
            </a:r>
            <a:r>
              <a:rPr lang="en-US" dirty="0"/>
              <a:t> – </a:t>
            </a:r>
            <a:r>
              <a:rPr lang="en-US" dirty="0" err="1"/>
              <a:t>любовта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траките</a:t>
            </a:r>
            <a:r>
              <a:rPr lang="en-US" dirty="0"/>
              <a:t> </a:t>
            </a:r>
            <a:r>
              <a:rPr lang="en-US" dirty="0" err="1"/>
              <a:t>към</a:t>
            </a:r>
            <a:r>
              <a:rPr lang="en-US" dirty="0"/>
              <a:t> </a:t>
            </a:r>
            <a:r>
              <a:rPr lang="en-US" dirty="0" err="1"/>
              <a:t>виното</a:t>
            </a:r>
            <a:r>
              <a:rPr lang="en-US" dirty="0"/>
              <a:t> е </a:t>
            </a:r>
            <a:r>
              <a:rPr lang="en-US" dirty="0" err="1"/>
              <a:t>пословична</a:t>
            </a:r>
            <a:r>
              <a:rPr lang="en-US" dirty="0"/>
              <a:t>.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ечемик</a:t>
            </a:r>
            <a:r>
              <a:rPr lang="en-US" dirty="0"/>
              <a:t> </a:t>
            </a:r>
            <a:r>
              <a:rPr lang="en-US" dirty="0" err="1"/>
              <a:t>приготвят</a:t>
            </a:r>
            <a:r>
              <a:rPr lang="en-US" dirty="0"/>
              <a:t> </a:t>
            </a:r>
            <a:r>
              <a:rPr lang="en-US" dirty="0" err="1"/>
              <a:t>питие</a:t>
            </a:r>
            <a:r>
              <a:rPr lang="en-US" dirty="0"/>
              <a:t> </a:t>
            </a:r>
            <a:r>
              <a:rPr lang="en-US" dirty="0" err="1"/>
              <a:t>наречено</a:t>
            </a:r>
            <a:r>
              <a:rPr lang="en-US" dirty="0"/>
              <a:t> </a:t>
            </a:r>
            <a:r>
              <a:rPr lang="en-US" dirty="0" err="1"/>
              <a:t>брютон</a:t>
            </a:r>
            <a:r>
              <a:rPr lang="en-US" dirty="0"/>
              <a:t>. </a:t>
            </a:r>
            <a:r>
              <a:rPr lang="en-US" dirty="0" err="1"/>
              <a:t>Отглеждани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различни</a:t>
            </a:r>
            <a:r>
              <a:rPr lang="en-US" dirty="0"/>
              <a:t> </a:t>
            </a:r>
            <a:r>
              <a:rPr lang="en-US" dirty="0" err="1"/>
              <a:t>видове</a:t>
            </a:r>
            <a:r>
              <a:rPr lang="en-US" dirty="0"/>
              <a:t> </a:t>
            </a:r>
            <a:r>
              <a:rPr lang="en-US" dirty="0" err="1"/>
              <a:t>дребен</a:t>
            </a:r>
            <a:r>
              <a:rPr lang="en-US" dirty="0"/>
              <a:t> и </a:t>
            </a:r>
            <a:r>
              <a:rPr lang="en-US" dirty="0" err="1"/>
              <a:t>едър</a:t>
            </a:r>
            <a:r>
              <a:rPr lang="en-US" dirty="0"/>
              <a:t> </a:t>
            </a:r>
            <a:r>
              <a:rPr lang="en-US" dirty="0" err="1"/>
              <a:t>добитък</a:t>
            </a:r>
            <a:r>
              <a:rPr lang="en-US" dirty="0"/>
              <a:t>, </a:t>
            </a:r>
            <a:r>
              <a:rPr lang="en-US" dirty="0" err="1"/>
              <a:t>добре</a:t>
            </a:r>
            <a:r>
              <a:rPr lang="en-US" dirty="0"/>
              <a:t> </a:t>
            </a:r>
            <a:r>
              <a:rPr lang="en-US" dirty="0" err="1"/>
              <a:t>развито</a:t>
            </a:r>
            <a:r>
              <a:rPr lang="en-US" dirty="0"/>
              <a:t> е и </a:t>
            </a:r>
            <a:r>
              <a:rPr lang="en-US" dirty="0" err="1"/>
              <a:t>коневъдството</a:t>
            </a:r>
            <a:r>
              <a:rPr lang="en-US" dirty="0"/>
              <a:t>. </a:t>
            </a:r>
            <a:r>
              <a:rPr lang="en-US" dirty="0" err="1"/>
              <a:t>Важно</a:t>
            </a:r>
            <a:r>
              <a:rPr lang="en-US" dirty="0"/>
              <a:t> </a:t>
            </a:r>
            <a:r>
              <a:rPr lang="en-US" dirty="0" err="1"/>
              <a:t>стопанско</a:t>
            </a:r>
            <a:r>
              <a:rPr lang="en-US" dirty="0"/>
              <a:t> </a:t>
            </a:r>
            <a:r>
              <a:rPr lang="en-US" dirty="0" err="1"/>
              <a:t>значение</a:t>
            </a:r>
            <a:r>
              <a:rPr lang="en-US" dirty="0"/>
              <a:t> </a:t>
            </a:r>
            <a:r>
              <a:rPr lang="en-US" dirty="0" err="1"/>
              <a:t>имат</a:t>
            </a:r>
            <a:r>
              <a:rPr lang="en-US" dirty="0"/>
              <a:t> </a:t>
            </a:r>
            <a:r>
              <a:rPr lang="en-US" dirty="0" err="1"/>
              <a:t>ловът</a:t>
            </a:r>
            <a:r>
              <a:rPr lang="en-US" dirty="0"/>
              <a:t> и </a:t>
            </a:r>
            <a:r>
              <a:rPr lang="en-US" dirty="0" err="1"/>
              <a:t>риболовът</a:t>
            </a:r>
            <a:r>
              <a:rPr lang="en-US" dirty="0"/>
              <a:t>. </a:t>
            </a:r>
            <a:r>
              <a:rPr lang="en-US" dirty="0" err="1"/>
              <a:t>Развити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някои</a:t>
            </a:r>
            <a:r>
              <a:rPr lang="en-US" dirty="0"/>
              <a:t> </a:t>
            </a:r>
            <a:r>
              <a:rPr lang="en-US" dirty="0" err="1" smtClean="0"/>
              <a:t>занаяти</a:t>
            </a:r>
            <a:r>
              <a:rPr lang="en-US" dirty="0"/>
              <a:t> – </a:t>
            </a:r>
            <a:r>
              <a:rPr lang="en-US" dirty="0" err="1"/>
              <a:t>рударство</a:t>
            </a:r>
            <a:r>
              <a:rPr lang="en-US" dirty="0"/>
              <a:t> и </a:t>
            </a:r>
            <a:r>
              <a:rPr lang="en-US" dirty="0" err="1"/>
              <a:t>металообработване</a:t>
            </a:r>
            <a:r>
              <a:rPr lang="en-US" dirty="0"/>
              <a:t>, </a:t>
            </a:r>
            <a:r>
              <a:rPr lang="en-US" dirty="0" err="1"/>
              <a:t>грънчарство</a:t>
            </a:r>
            <a:r>
              <a:rPr lang="en-US" dirty="0"/>
              <a:t>, </a:t>
            </a:r>
            <a:r>
              <a:rPr lang="en-US" dirty="0" err="1"/>
              <a:t>кожарство</a:t>
            </a:r>
            <a:r>
              <a:rPr lang="en-US" dirty="0"/>
              <a:t>, </a:t>
            </a:r>
            <a:r>
              <a:rPr lang="en-US" dirty="0" err="1"/>
              <a:t>дървообработване</a:t>
            </a:r>
            <a:r>
              <a:rPr lang="en-US" dirty="0"/>
              <a:t> и </a:t>
            </a:r>
            <a:r>
              <a:rPr lang="en-US" dirty="0" err="1" smtClean="0"/>
              <a:t>др</a:t>
            </a:r>
            <a:r>
              <a:rPr lang="bg-BG" dirty="0" smtClean="0"/>
              <a:t>.</a:t>
            </a:r>
            <a:endParaRPr lang="en-US" dirty="0"/>
          </a:p>
        </p:txBody>
      </p:sp>
      <p:pic>
        <p:nvPicPr>
          <p:cNvPr id="11" name="Контейнер за картина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7597"/>
          <a:stretch>
            <a:fillRect/>
          </a:stretch>
        </p:blipFill>
        <p:spPr/>
      </p:pic>
      <p:pic>
        <p:nvPicPr>
          <p:cNvPr id="2" name="Voice0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Траките и войните им</a:t>
            </a:r>
            <a:br>
              <a:rPr lang="bg-BG" dirty="0" smtClean="0"/>
            </a:br>
            <a:endParaRPr lang="en-US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9147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Войната</a:t>
            </a:r>
            <a:r>
              <a:rPr lang="en-US" sz="2400" dirty="0"/>
              <a:t> е </a:t>
            </a:r>
            <a:r>
              <a:rPr lang="en-US" sz="2400" dirty="0" err="1"/>
              <a:t>постоянен</a:t>
            </a:r>
            <a:r>
              <a:rPr lang="en-US" sz="2400" dirty="0"/>
              <a:t> </a:t>
            </a:r>
            <a:r>
              <a:rPr lang="en-US" sz="2400" dirty="0" err="1"/>
              <a:t>спътник</a:t>
            </a:r>
            <a:r>
              <a:rPr lang="en-US" sz="2400" dirty="0"/>
              <a:t> в </a:t>
            </a:r>
            <a:r>
              <a:rPr lang="en-US" sz="2400" dirty="0" err="1"/>
              <a:t>техния</a:t>
            </a:r>
            <a:r>
              <a:rPr lang="en-US" sz="2400" dirty="0"/>
              <a:t> </a:t>
            </a:r>
            <a:r>
              <a:rPr lang="en-US" sz="2400" dirty="0" err="1"/>
              <a:t>живот</a:t>
            </a:r>
            <a:r>
              <a:rPr lang="en-US" sz="2400" dirty="0"/>
              <a:t>. </a:t>
            </a:r>
            <a:r>
              <a:rPr lang="en-US" sz="2400" dirty="0" err="1"/>
              <a:t>Войската</a:t>
            </a:r>
            <a:r>
              <a:rPr lang="en-US" sz="2400" dirty="0"/>
              <a:t> е </a:t>
            </a:r>
            <a:r>
              <a:rPr lang="en-US" sz="2400" dirty="0" err="1"/>
              <a:t>съставена</a:t>
            </a:r>
            <a:r>
              <a:rPr lang="en-US" sz="2400" dirty="0"/>
              <a:t> </a:t>
            </a:r>
            <a:r>
              <a:rPr lang="en-US" sz="2400" dirty="0" err="1"/>
              <a:t>предимно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лековъоръжени</a:t>
            </a:r>
            <a:r>
              <a:rPr lang="en-US" sz="2400" dirty="0"/>
              <a:t> </a:t>
            </a:r>
            <a:r>
              <a:rPr lang="bg-BG" sz="2400" dirty="0" smtClean="0"/>
              <a:t>пехотинци</a:t>
            </a:r>
            <a:r>
              <a:rPr lang="en-US" sz="2400" dirty="0"/>
              <a:t> и </a:t>
            </a:r>
            <a:r>
              <a:rPr lang="en-US" sz="2400" dirty="0" err="1"/>
              <a:t>конници</a:t>
            </a:r>
            <a:r>
              <a:rPr lang="en-US" sz="2400" dirty="0"/>
              <a:t>. </a:t>
            </a:r>
            <a:r>
              <a:rPr lang="en-US" sz="2400" dirty="0" err="1"/>
              <a:t>Те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въоръжени</a:t>
            </a:r>
            <a:r>
              <a:rPr lang="en-US" sz="2400" dirty="0"/>
              <a:t> </a:t>
            </a:r>
            <a:r>
              <a:rPr lang="en-US" sz="2400" dirty="0" err="1"/>
              <a:t>обикновено</a:t>
            </a:r>
            <a:r>
              <a:rPr lang="en-US" sz="2400" dirty="0"/>
              <a:t> с </a:t>
            </a:r>
            <a:r>
              <a:rPr lang="en-US" sz="2400" dirty="0" err="1"/>
              <a:t>лек</a:t>
            </a:r>
            <a:r>
              <a:rPr lang="en-US" sz="2400" dirty="0"/>
              <a:t> </a:t>
            </a:r>
            <a:r>
              <a:rPr lang="en-US" sz="2400" dirty="0" err="1"/>
              <a:t>кожен</a:t>
            </a:r>
            <a:r>
              <a:rPr lang="en-US" sz="2400" dirty="0"/>
              <a:t> </a:t>
            </a:r>
            <a:r>
              <a:rPr lang="en-US" sz="2400" dirty="0" err="1"/>
              <a:t>щит</a:t>
            </a:r>
            <a:r>
              <a:rPr lang="en-US" sz="2400" dirty="0"/>
              <a:t>, </a:t>
            </a:r>
            <a:r>
              <a:rPr lang="en-US" sz="2400" dirty="0" err="1"/>
              <a:t>двойка</a:t>
            </a:r>
            <a:r>
              <a:rPr lang="en-US" sz="2400" dirty="0"/>
              <a:t> </a:t>
            </a:r>
            <a:r>
              <a:rPr lang="en-US" sz="2400" dirty="0" err="1"/>
              <a:t>къси</a:t>
            </a:r>
            <a:r>
              <a:rPr lang="en-US" sz="2400" dirty="0"/>
              <a:t> </a:t>
            </a:r>
            <a:r>
              <a:rPr lang="en-US" sz="2400" dirty="0" err="1"/>
              <a:t>копия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хвърляне</a:t>
            </a:r>
            <a:r>
              <a:rPr lang="en-US" sz="2400" dirty="0"/>
              <a:t>, </a:t>
            </a:r>
            <a:r>
              <a:rPr lang="en-US" sz="2400" dirty="0" err="1"/>
              <a:t>къс</a:t>
            </a:r>
            <a:r>
              <a:rPr lang="en-US" sz="2400" dirty="0"/>
              <a:t> </a:t>
            </a:r>
            <a:r>
              <a:rPr lang="bg-BG" sz="2400" dirty="0" smtClean="0"/>
              <a:t>меч</a:t>
            </a:r>
            <a:r>
              <a:rPr lang="en-US" sz="2400" dirty="0"/>
              <a:t> </a:t>
            </a:r>
            <a:r>
              <a:rPr lang="en-US" sz="2400" dirty="0" err="1"/>
              <a:t>или</a:t>
            </a:r>
            <a:r>
              <a:rPr lang="en-US" sz="2400" dirty="0"/>
              <a:t> </a:t>
            </a:r>
            <a:r>
              <a:rPr lang="bg-BG" sz="2400" dirty="0" smtClean="0"/>
              <a:t>нож</a:t>
            </a:r>
            <a:r>
              <a:rPr lang="en-US" sz="2400" dirty="0" smtClean="0"/>
              <a:t>,</a:t>
            </a:r>
            <a:r>
              <a:rPr lang="en-US" sz="2400" dirty="0"/>
              <a:t> </a:t>
            </a:r>
            <a:r>
              <a:rPr lang="bg-BG" sz="2400" dirty="0" smtClean="0"/>
              <a:t>лък</a:t>
            </a:r>
            <a:r>
              <a:rPr lang="en-US" sz="2400" dirty="0"/>
              <a:t> и </a:t>
            </a:r>
            <a:r>
              <a:rPr lang="en-US" sz="2400" dirty="0" err="1"/>
              <a:t>колчан</a:t>
            </a:r>
            <a:r>
              <a:rPr lang="en-US" sz="2400" dirty="0"/>
              <a:t> </a:t>
            </a:r>
            <a:r>
              <a:rPr lang="en-US" sz="2400" dirty="0" err="1"/>
              <a:t>стрели</a:t>
            </a:r>
            <a:r>
              <a:rPr lang="en-US" sz="2400" dirty="0"/>
              <a:t>.</a:t>
            </a:r>
          </a:p>
        </p:txBody>
      </p:sp>
      <p:pic>
        <p:nvPicPr>
          <p:cNvPr id="3" name="Voice0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Живота на траките</a:t>
            </a:r>
            <a:endParaRPr lang="en-US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13062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err="1"/>
              <a:t>Траките</a:t>
            </a:r>
            <a:r>
              <a:rPr lang="en-US" sz="2400" dirty="0"/>
              <a:t> </a:t>
            </a:r>
            <a:r>
              <a:rPr lang="en-US" sz="2400" dirty="0" err="1"/>
              <a:t>устройват</a:t>
            </a:r>
            <a:r>
              <a:rPr lang="en-US" sz="2400" dirty="0"/>
              <a:t> </a:t>
            </a:r>
            <a:r>
              <a:rPr lang="en-US" sz="2400" dirty="0" err="1"/>
              <a:t>пирове</a:t>
            </a:r>
            <a:r>
              <a:rPr lang="en-US" sz="2400" dirty="0"/>
              <a:t>,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които</a:t>
            </a:r>
            <a:r>
              <a:rPr lang="en-US" sz="2400" dirty="0"/>
              <a:t> </a:t>
            </a:r>
            <a:r>
              <a:rPr lang="en-US" sz="2400" dirty="0" err="1"/>
              <a:t>имат</a:t>
            </a:r>
            <a:r>
              <a:rPr lang="en-US" sz="2400" dirty="0"/>
              <a:t> </a:t>
            </a:r>
            <a:r>
              <a:rPr lang="en-US" sz="2400" dirty="0" err="1"/>
              <a:t>обичай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 </a:t>
            </a:r>
            <a:r>
              <a:rPr lang="en-US" sz="2400" dirty="0" err="1"/>
              <a:t>разменят</a:t>
            </a:r>
            <a:r>
              <a:rPr lang="en-US" sz="2400" dirty="0"/>
              <a:t> </a:t>
            </a:r>
            <a:r>
              <a:rPr lang="en-US" sz="2400" dirty="0" err="1"/>
              <a:t>дарове</a:t>
            </a:r>
            <a:r>
              <a:rPr lang="en-US" sz="2400" dirty="0"/>
              <a:t> с </a:t>
            </a:r>
            <a:r>
              <a:rPr lang="en-US" sz="2400" dirty="0" err="1"/>
              <a:t>гостите</a:t>
            </a:r>
            <a:r>
              <a:rPr lang="en-US" sz="2400" dirty="0"/>
              <a:t> </a:t>
            </a:r>
            <a:r>
              <a:rPr lang="en-US" sz="2400" dirty="0" err="1"/>
              <a:t>си</a:t>
            </a:r>
            <a:r>
              <a:rPr lang="en-US" sz="2400" dirty="0"/>
              <a:t>. </a:t>
            </a:r>
            <a:r>
              <a:rPr lang="en-US" sz="2400" dirty="0" err="1"/>
              <a:t>Освен</a:t>
            </a:r>
            <a:r>
              <a:rPr lang="en-US" sz="2400" dirty="0"/>
              <a:t> с </a:t>
            </a:r>
            <a:r>
              <a:rPr lang="en-US" sz="2400" dirty="0" err="1"/>
              <a:t>невъздържанието</a:t>
            </a:r>
            <a:r>
              <a:rPr lang="en-US" sz="2400" dirty="0"/>
              <a:t> в </a:t>
            </a:r>
            <a:r>
              <a:rPr lang="en-US" sz="2400" dirty="0" err="1"/>
              <a:t>яденето</a:t>
            </a:r>
            <a:r>
              <a:rPr lang="en-US" sz="2400" dirty="0"/>
              <a:t> и </a:t>
            </a:r>
            <a:r>
              <a:rPr lang="en-US" sz="2400" dirty="0" err="1"/>
              <a:t>пиенето</a:t>
            </a:r>
            <a:r>
              <a:rPr lang="en-US" sz="2400" dirty="0"/>
              <a:t>, </a:t>
            </a:r>
            <a:r>
              <a:rPr lang="en-US" sz="2400" dirty="0" err="1"/>
              <a:t>както</a:t>
            </a:r>
            <a:r>
              <a:rPr lang="en-US" sz="2400" dirty="0"/>
              <a:t> </a:t>
            </a:r>
            <a:r>
              <a:rPr lang="en-US" sz="2400" dirty="0" err="1"/>
              <a:t>жените</a:t>
            </a:r>
            <a:r>
              <a:rPr lang="en-US" sz="2400" dirty="0"/>
              <a:t>, </a:t>
            </a:r>
            <a:r>
              <a:rPr lang="en-US" sz="2400" dirty="0" err="1"/>
              <a:t>така</a:t>
            </a:r>
            <a:r>
              <a:rPr lang="en-US" sz="2400" dirty="0"/>
              <a:t> и </a:t>
            </a:r>
            <a:r>
              <a:rPr lang="en-US" sz="2400" dirty="0" err="1"/>
              <a:t>мъжете</a:t>
            </a:r>
            <a:r>
              <a:rPr lang="en-US" sz="2400" dirty="0"/>
              <a:t> в </a:t>
            </a:r>
            <a:r>
              <a:rPr lang="en-US" sz="2400" dirty="0" err="1"/>
              <a:t>Тракия</a:t>
            </a:r>
            <a:r>
              <a:rPr lang="en-US" sz="2400" dirty="0"/>
              <a:t>,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известни</a:t>
            </a:r>
            <a:r>
              <a:rPr lang="en-US" sz="2400" dirty="0"/>
              <a:t> с </a:t>
            </a:r>
            <a:r>
              <a:rPr lang="en-US" sz="2400" dirty="0" err="1"/>
              <a:t>пъстрите</a:t>
            </a:r>
            <a:r>
              <a:rPr lang="en-US" sz="2400" dirty="0"/>
              <a:t> </a:t>
            </a:r>
            <a:r>
              <a:rPr lang="en-US" sz="2400" dirty="0" err="1"/>
              <a:t>си</a:t>
            </a:r>
            <a:r>
              <a:rPr lang="en-US" sz="2400" dirty="0"/>
              <a:t> </a:t>
            </a:r>
            <a:r>
              <a:rPr lang="en-US" sz="2400" dirty="0" err="1"/>
              <a:t>дрехи</a:t>
            </a:r>
            <a:r>
              <a:rPr lang="en-US" sz="2400" dirty="0"/>
              <a:t> и </a:t>
            </a:r>
            <a:r>
              <a:rPr lang="en-US" sz="2400" dirty="0" err="1"/>
              <a:t>носенето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много</a:t>
            </a:r>
            <a:r>
              <a:rPr lang="en-US" sz="2400" dirty="0"/>
              <a:t> </a:t>
            </a:r>
            <a:r>
              <a:rPr lang="en-US" sz="2400" dirty="0" err="1"/>
              <a:t>накити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3" name="Voice0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Известни личности</a:t>
            </a:r>
            <a:endParaRPr lang="en-US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28" y="1376362"/>
            <a:ext cx="2524125" cy="4095750"/>
          </a:xfrm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sz="2400" dirty="0"/>
              <a:t>Една от най-известните тракийски личности е </a:t>
            </a:r>
            <a:r>
              <a:rPr lang="bg-BG" sz="2400" dirty="0" smtClean="0"/>
              <a:t>Орфей. Той е можел да</a:t>
            </a:r>
            <a:r>
              <a:rPr lang="ru-RU" sz="2400" dirty="0" smtClean="0"/>
              <a:t> </a:t>
            </a:r>
            <a:r>
              <a:rPr lang="ru-RU" sz="2400" dirty="0" err="1"/>
              <a:t>пее</a:t>
            </a:r>
            <a:r>
              <a:rPr lang="ru-RU" sz="2400" dirty="0"/>
              <a:t> и </a:t>
            </a:r>
            <a:r>
              <a:rPr lang="ru-RU" sz="2400" dirty="0" err="1"/>
              <a:t>свири</a:t>
            </a:r>
            <a:r>
              <a:rPr lang="ru-RU" sz="2400" dirty="0"/>
              <a:t> толкова </a:t>
            </a:r>
            <a:r>
              <a:rPr lang="ru-RU" sz="2400" dirty="0" err="1"/>
              <a:t>хубаво</a:t>
            </a:r>
            <a:r>
              <a:rPr lang="ru-RU" sz="2400" dirty="0"/>
              <a:t>, че карал </a:t>
            </a:r>
            <a:r>
              <a:rPr lang="ru-RU" sz="2400" dirty="0" err="1"/>
              <a:t>всички</a:t>
            </a:r>
            <a:r>
              <a:rPr lang="ru-RU" sz="2400" dirty="0"/>
              <a:t> </a:t>
            </a:r>
            <a:r>
              <a:rPr lang="ru-RU" sz="2400" dirty="0" err="1"/>
              <a:t>животни</a:t>
            </a:r>
            <a:r>
              <a:rPr lang="ru-RU" sz="2400" dirty="0"/>
              <a:t> да </a:t>
            </a:r>
            <a:r>
              <a:rPr lang="ru-RU" sz="2400" dirty="0" err="1"/>
              <a:t>го</a:t>
            </a:r>
            <a:r>
              <a:rPr lang="ru-RU" sz="2400" dirty="0"/>
              <a:t> </a:t>
            </a:r>
            <a:r>
              <a:rPr lang="ru-RU" sz="2400" dirty="0" err="1"/>
              <a:t>слушат</a:t>
            </a:r>
            <a:r>
              <a:rPr lang="ru-RU" sz="2400" dirty="0"/>
              <a:t> и </a:t>
            </a:r>
            <a:r>
              <a:rPr lang="ru-RU" sz="2400" dirty="0" err="1"/>
              <a:t>следват</a:t>
            </a:r>
            <a:r>
              <a:rPr lang="ru-RU" sz="2400" dirty="0"/>
              <a:t> по </a:t>
            </a:r>
            <a:r>
              <a:rPr lang="ru-RU" sz="2400" dirty="0" err="1"/>
              <a:t>пътя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. </a:t>
            </a:r>
            <a:r>
              <a:rPr lang="ru-RU" sz="2400" dirty="0" err="1"/>
              <a:t>Дори</a:t>
            </a:r>
            <a:r>
              <a:rPr lang="ru-RU" sz="2400" dirty="0"/>
              <a:t> </a:t>
            </a:r>
            <a:r>
              <a:rPr lang="ru-RU" sz="2400" dirty="0" err="1"/>
              <a:t>планините</a:t>
            </a:r>
            <a:r>
              <a:rPr lang="ru-RU" sz="2400" dirty="0"/>
              <a:t> и скалите </a:t>
            </a:r>
            <a:r>
              <a:rPr lang="ru-RU" sz="2400" dirty="0" err="1"/>
              <a:t>можели</a:t>
            </a:r>
            <a:r>
              <a:rPr lang="ru-RU" sz="2400" dirty="0"/>
              <a:t> да се </a:t>
            </a:r>
            <a:r>
              <a:rPr lang="ru-RU" sz="2400" dirty="0" err="1"/>
              <a:t>движат</a:t>
            </a:r>
            <a:r>
              <a:rPr lang="ru-RU" sz="2400" dirty="0"/>
              <a:t> от </a:t>
            </a:r>
            <a:r>
              <a:rPr lang="ru-RU" sz="2400" dirty="0" err="1"/>
              <a:t>божествената</a:t>
            </a:r>
            <a:r>
              <a:rPr lang="ru-RU" sz="2400" dirty="0"/>
              <a:t>  </a:t>
            </a:r>
            <a:r>
              <a:rPr lang="ru-RU" sz="2400" dirty="0" err="1" smtClean="0"/>
              <a:t>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3" name="Voice0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132</Words>
  <Application>Microsoft Office PowerPoint</Application>
  <PresentationFormat>Широк екран</PresentationFormat>
  <Paragraphs>12</Paragraphs>
  <Slides>6</Slides>
  <Notes>0</Notes>
  <HiddenSlides>0</HiddenSlides>
  <MMClips>9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на Office</vt:lpstr>
      <vt:lpstr>Кои били траките?</vt:lpstr>
      <vt:lpstr>Племена и държава</vt:lpstr>
      <vt:lpstr>Бит и поминък</vt:lpstr>
      <vt:lpstr>Траките и войните им </vt:lpstr>
      <vt:lpstr>Живота на траките</vt:lpstr>
      <vt:lpstr>Известни личности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Кои били траките?</dc:title>
  <dc:creator>Windows User</dc:creator>
  <cp:lastModifiedBy>Windows User</cp:lastModifiedBy>
  <cp:revision>21</cp:revision>
  <dcterms:created xsi:type="dcterms:W3CDTF">2017-10-25T16:32:00Z</dcterms:created>
  <dcterms:modified xsi:type="dcterms:W3CDTF">2017-10-25T19:17:16Z</dcterms:modified>
</cp:coreProperties>
</file>